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17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757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2918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20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0589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7325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4824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801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491880" y="1988840"/>
            <a:ext cx="226825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endParaRPr lang="ru-RU" sz="2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09681" y="2708920"/>
            <a:ext cx="5832648" cy="1512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ВІЧНЕ ЖИТТЯ ДЛЯ ВСІХ ЛЮДЕЙ</a:t>
            </a:r>
            <a:endParaRPr lang="ru-RU" sz="36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Основа Господня </a:t>
            </a:r>
            <a:r>
              <a:rPr lang="ru-RU" sz="5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5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5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5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небесних</a:t>
            </a: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горах </a:t>
            </a:r>
            <a:r>
              <a:rPr lang="ru-RU" sz="5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святих</a:t>
            </a: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5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Господь 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любить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брами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Сіону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понад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селища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Яковові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5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03692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Славне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розповідають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про тебе,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місто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Будівничого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5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30186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420888"/>
            <a:ext cx="8280919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Тим,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знає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мене, нагадаю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Єгипет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Іран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ось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палестинці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Турція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Ефіопією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кажуть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Отой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народився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там, 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славетному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краю. </a:t>
            </a:r>
            <a:endParaRPr lang="ru-RU"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16807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вічний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Сіон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говоритимуть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українці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інші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народи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дотичні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Сам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Всевишній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зміцняє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33561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Господь буде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лічити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усіх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книзі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народів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Оцей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народився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там, 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славетному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Єрусалимі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місті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слави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9020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співають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християни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у танку: У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Боже,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сидиш</a:t>
            </a: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престолі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джерела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611432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On-screen Show (4:3)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Тема Office</vt:lpstr>
      <vt:lpstr>ПСАЛОМ 87</vt:lpstr>
      <vt:lpstr>ПСАЛОМ 87:1</vt:lpstr>
      <vt:lpstr>ПСАЛОМ 87:2</vt:lpstr>
      <vt:lpstr>ПСАЛОМ 87:3</vt:lpstr>
      <vt:lpstr>ПСАЛОМ 87:4</vt:lpstr>
      <vt:lpstr>ПСАЛОМ 87:5</vt:lpstr>
      <vt:lpstr>ПСАЛОМ 87:6</vt:lpstr>
      <vt:lpstr>ПСАЛОМ 87:7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6</dc:title>
  <cp:lastModifiedBy>ПЛвЦ Рівне</cp:lastModifiedBy>
  <cp:revision>13</cp:revision>
  <dcterms:modified xsi:type="dcterms:W3CDTF">2019-01-31T12:38:17Z</dcterms:modified>
</cp:coreProperties>
</file>